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9"/>
  </p:notesMasterIdLst>
  <p:handoutMasterIdLst>
    <p:handoutMasterId r:id="rId140"/>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485" r:id="rId46"/>
    <p:sldId id="379" r:id="rId47"/>
    <p:sldId id="344" r:id="rId48"/>
    <p:sldId id="357" r:id="rId49"/>
    <p:sldId id="384" r:id="rId50"/>
    <p:sldId id="388" r:id="rId51"/>
    <p:sldId id="369" r:id="rId52"/>
    <p:sldId id="385" r:id="rId53"/>
    <p:sldId id="386" r:id="rId54"/>
    <p:sldId id="387" r:id="rId55"/>
    <p:sldId id="392" r:id="rId56"/>
    <p:sldId id="405" r:id="rId57"/>
    <p:sldId id="390" r:id="rId58"/>
    <p:sldId id="410" r:id="rId59"/>
    <p:sldId id="391" r:id="rId60"/>
    <p:sldId id="394" r:id="rId61"/>
    <p:sldId id="393" r:id="rId62"/>
    <p:sldId id="412" r:id="rId63"/>
    <p:sldId id="395" r:id="rId64"/>
    <p:sldId id="397" r:id="rId65"/>
    <p:sldId id="399" r:id="rId66"/>
    <p:sldId id="400" r:id="rId67"/>
    <p:sldId id="401" r:id="rId68"/>
    <p:sldId id="407" r:id="rId69"/>
    <p:sldId id="408" r:id="rId70"/>
    <p:sldId id="409" r:id="rId71"/>
    <p:sldId id="415" r:id="rId72"/>
    <p:sldId id="406" r:id="rId73"/>
    <p:sldId id="416" r:id="rId74"/>
    <p:sldId id="431" r:id="rId75"/>
    <p:sldId id="418" r:id="rId76"/>
    <p:sldId id="419" r:id="rId77"/>
    <p:sldId id="413" r:id="rId78"/>
    <p:sldId id="420" r:id="rId79"/>
    <p:sldId id="428" r:id="rId80"/>
    <p:sldId id="429" r:id="rId81"/>
    <p:sldId id="423" r:id="rId82"/>
    <p:sldId id="425" r:id="rId83"/>
    <p:sldId id="424" r:id="rId84"/>
    <p:sldId id="426" r:id="rId85"/>
    <p:sldId id="432" r:id="rId86"/>
    <p:sldId id="434" r:id="rId87"/>
    <p:sldId id="433" r:id="rId88"/>
    <p:sldId id="435" r:id="rId89"/>
    <p:sldId id="436" r:id="rId90"/>
    <p:sldId id="437" r:id="rId91"/>
    <p:sldId id="438" r:id="rId92"/>
    <p:sldId id="439" r:id="rId93"/>
    <p:sldId id="446" r:id="rId94"/>
    <p:sldId id="447" r:id="rId95"/>
    <p:sldId id="440" r:id="rId96"/>
    <p:sldId id="448" r:id="rId97"/>
    <p:sldId id="441" r:id="rId98"/>
    <p:sldId id="442" r:id="rId99"/>
    <p:sldId id="443" r:id="rId100"/>
    <p:sldId id="444" r:id="rId101"/>
    <p:sldId id="449" r:id="rId102"/>
    <p:sldId id="445" r:id="rId103"/>
    <p:sldId id="452" r:id="rId104"/>
    <p:sldId id="450" r:id="rId105"/>
    <p:sldId id="455" r:id="rId106"/>
    <p:sldId id="456" r:id="rId107"/>
    <p:sldId id="457" r:id="rId108"/>
    <p:sldId id="458" r:id="rId109"/>
    <p:sldId id="459" r:id="rId110"/>
    <p:sldId id="460" r:id="rId111"/>
    <p:sldId id="461" r:id="rId112"/>
    <p:sldId id="462" r:id="rId113"/>
    <p:sldId id="482" r:id="rId114"/>
    <p:sldId id="451" r:id="rId115"/>
    <p:sldId id="465" r:id="rId116"/>
    <p:sldId id="467" r:id="rId117"/>
    <p:sldId id="466" r:id="rId118"/>
    <p:sldId id="464" r:id="rId119"/>
    <p:sldId id="468" r:id="rId120"/>
    <p:sldId id="471" r:id="rId121"/>
    <p:sldId id="472" r:id="rId122"/>
    <p:sldId id="483" r:id="rId123"/>
    <p:sldId id="473" r:id="rId124"/>
    <p:sldId id="474" r:id="rId125"/>
    <p:sldId id="469" r:id="rId126"/>
    <p:sldId id="470" r:id="rId127"/>
    <p:sldId id="475" r:id="rId128"/>
    <p:sldId id="476" r:id="rId129"/>
    <p:sldId id="477" r:id="rId130"/>
    <p:sldId id="478" r:id="rId131"/>
    <p:sldId id="479" r:id="rId132"/>
    <p:sldId id="480" r:id="rId133"/>
    <p:sldId id="481" r:id="rId134"/>
    <p:sldId id="487" r:id="rId135"/>
    <p:sldId id="486" r:id="rId136"/>
    <p:sldId id="484" r:id="rId137"/>
    <p:sldId id="488" r:id="rId1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BERT and RNN (LSTM)" id="{EEF1DB69-7149-1D47-B978-1BC22FD9B21A}">
          <p14:sldIdLst>
            <p14:sldId id="487"/>
            <p14:sldId id="486"/>
          </p14:sldIdLst>
        </p14:section>
        <p14:section name="Demo: Sentiment Analysis (BERT)" id="{7CF7137D-A13C-D749-9F13-022E8CE60CA2}">
          <p14:sldIdLst>
            <p14:sldId id="484"/>
            <p14:sldId id="4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4" autoAdjust="0"/>
    <p:restoredTop sz="94714"/>
  </p:normalViewPr>
  <p:slideViewPr>
    <p:cSldViewPr snapToGrid="0">
      <p:cViewPr varScale="1">
        <p:scale>
          <a:sx n="160" d="100"/>
          <a:sy n="160"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58</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6.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5.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4.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90.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4.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252402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 (LSTM)</a:t>
            </a:r>
          </a:p>
        </p:txBody>
      </p:sp>
      <p:pic>
        <p:nvPicPr>
          <p:cNvPr id="7" name="Picture 6">
            <a:extLst>
              <a:ext uri="{FF2B5EF4-FFF2-40B4-BE49-F238E27FC236}">
                <a16:creationId xmlns:a16="http://schemas.microsoft.com/office/drawing/2014/main" id="{6DB97626-6B67-E34D-B364-1C29D5BD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37" y="1616550"/>
            <a:ext cx="6438788" cy="4835661"/>
          </a:xfrm>
          <a:prstGeom prst="rect">
            <a:avLst/>
          </a:prstGeom>
        </p:spPr>
      </p:pic>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spTree>
    <p:custDataLst>
      <p:tags r:id="rId1"/>
    </p:custDataLst>
    <p:extLst>
      <p:ext uri="{BB962C8B-B14F-4D97-AF65-F5344CB8AC3E}">
        <p14:creationId xmlns:p14="http://schemas.microsoft.com/office/powerpoint/2010/main" val="29402098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974369" cy="553998"/>
          </a:xfrm>
          <a:prstGeom prst="rect">
            <a:avLst/>
          </a:prstGeom>
          <a:noFill/>
        </p:spPr>
        <p:txBody>
          <a:bodyPr wrap="none" rtlCol="0">
            <a:spAutoFit/>
          </a:bodyPr>
          <a:lstStyle/>
          <a:p>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 </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27999" y="2215852"/>
            <a:ext cx="753603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21686" cy="553998"/>
          </a:xfrm>
          <a:prstGeom prst="rect">
            <a:avLst/>
          </a:prstGeom>
          <a:noFill/>
        </p:spPr>
        <p:txBody>
          <a:bodyPr wrap="none" rtlCol="0">
            <a:spAutoFit/>
          </a:bodyPr>
          <a:lstStyle/>
          <a:p>
            <a:r>
              <a:rPr lang="en-US" sz="3000" dirty="0"/>
              <a:t>Demo: Sentiment Analysis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8485336"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Large Movie Review Dataset (IMDb) from Stanford</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15579" cy="507831"/>
          </a:xfrm>
          <a:prstGeom prst="rect">
            <a:avLst/>
          </a:prstGeom>
          <a:noFill/>
        </p:spPr>
        <p:txBody>
          <a:bodyPr wrap="none" rtlCol="0">
            <a:spAutoFit/>
          </a:bodyPr>
          <a:lstStyle/>
          <a:p>
            <a:r>
              <a:rPr lang="en-US" sz="2700" dirty="0"/>
              <a:t>4.  </a:t>
            </a:r>
            <a:r>
              <a:rPr lang="en-US" sz="2700" dirty="0" err="1"/>
              <a:t>LeakyReLU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5.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14414</TotalTime>
  <Words>2903</Words>
  <Application>Microsoft Macintosh PowerPoint</Application>
  <PresentationFormat>Widescreen</PresentationFormat>
  <Paragraphs>502</Paragraphs>
  <Slides>137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137</vt:i4>
      </vt:variant>
    </vt:vector>
  </HeadingPairs>
  <TitlesOfParts>
    <vt:vector size="147"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255</cp:revision>
  <dcterms:created xsi:type="dcterms:W3CDTF">2018-07-10T18:03:00Z</dcterms:created>
  <dcterms:modified xsi:type="dcterms:W3CDTF">2020-04-20T13:58:51Z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